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4E9D-6F1F-47FE-8661-E2572FCD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68737-FA33-4251-AE51-D6B1AA2FD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B69E2-43A2-41D2-AE70-A13A7971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1D87-9A88-4998-B067-9F473052CE9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6C537-87E8-4D70-BBCA-3F2FC051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5E802-1514-4496-B997-7F292616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483E-235E-477A-8E22-FAA8BF9D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EBC9-67FC-4723-8FCF-E2433EEDB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79050-00D6-46AB-8E73-044745C0A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1B071-DDAF-4BBA-B155-D6CAE24A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1D87-9A88-4998-B067-9F473052CE9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8DB0B-7C23-4A4A-A464-A3DCFE45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B4FE9-443C-4E98-AB44-52ACD718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483E-235E-477A-8E22-FAA8BF9D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3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8AA08-6010-4446-8C33-497591115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A25E9-5834-42D9-92DC-40261502C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A2B61-6F14-4744-8FA7-438178A8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1D87-9A88-4998-B067-9F473052CE9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33CD-1CEC-42EA-9609-F68BCBA4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B023-91E6-4F47-89EC-60B46477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483E-235E-477A-8E22-FAA8BF9D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8B6E-631D-477B-85E3-068DFD1D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11F2-9F08-414E-9C28-A40F4B1E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04B51-9C49-49A4-993E-57804FE55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1D87-9A88-4998-B067-9F473052CE9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0B055-E1EF-4DA5-8D61-BC179016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A3D17-95E1-4CED-A2A9-D79EFD4A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483E-235E-477A-8E22-FAA8BF9D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6140-A1F0-4C59-8AE6-7134F11C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6320E-5EAF-44BB-AF76-F7EABC52B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627E-4AA5-4272-B743-610C6226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1D87-9A88-4998-B067-9F473052CE9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91BA2-9660-4C50-A4AA-5E60A510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5B8F-1720-4F14-A15E-8C732F12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483E-235E-477A-8E22-FAA8BF9D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7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8C71-3C83-482B-8A44-180F50B4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F990-DDB6-4CBD-A9C3-F66E4F34B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CA65F-20C3-4605-B9DB-46C44F8DF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F83C3-6278-4216-BF73-3607F42E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1D87-9A88-4998-B067-9F473052CE9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21E3E-6420-4669-A4AD-910B0110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5AB9F-6328-4F26-A275-6F0BF663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483E-235E-477A-8E22-FAA8BF9D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E7A-C360-4994-916E-EF70CE60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8F35-07D4-497E-A97F-F6B081A85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FBDE2-0A39-4921-802C-6E433EBDF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C0110-D81C-4C70-A100-20F92A490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5E646-9F21-4B5C-B0E9-7B9A9B313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636DB-54AD-44FD-BEA6-374049B7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1D87-9A88-4998-B067-9F473052CE9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4076E-26EE-4228-9308-B5C15CFF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38B80-DBC2-41ED-83BD-4EB2B88C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483E-235E-477A-8E22-FAA8BF9D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E9DF-E84D-4A16-8F6B-B7332F02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87AFB-CDA9-4FB5-A571-0622B6F7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1D87-9A88-4998-B067-9F473052CE9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2B957-F9DA-4365-915D-23A1AA54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36500-53AB-4CAA-BC90-908400BF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483E-235E-477A-8E22-FAA8BF9D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1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DA722-4815-494F-A2C3-18CA8314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1D87-9A88-4998-B067-9F473052CE9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1D509-7D2F-4F6C-BEEB-AF81E371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9D3E2-744F-4B99-B085-A8DDF9B2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483E-235E-477A-8E22-FAA8BF9D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2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0E9A-90A4-4E33-907C-3EB40A55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900E5-EE0F-4524-A267-C2F8E6DC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DFE62-55E7-4300-BC69-37DD38F31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AAE56-2B79-4721-935C-DD2279D5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1D87-9A88-4998-B067-9F473052CE9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C0311-B1DF-4BE8-BD27-D62E92E3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F8FEE-F2EB-4B35-B14B-F7F17750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483E-235E-477A-8E22-FAA8BF9D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7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CF41-5381-419A-8115-C5E9F7D4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D1BB9-40F6-434A-9A06-8D41FD108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62897-2371-4D6D-9B6D-9398F9334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B68C7-ED1B-4738-8E00-FFC33732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1D87-9A88-4998-B067-9F473052CE9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69587-5493-40BB-9F9C-566469EE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8A611-B7DB-43A0-AB01-27A3F0D1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483E-235E-477A-8E22-FAA8BF9D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3635B-D671-4E91-A93C-8C382D7D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A68B1-B74F-4218-A635-F1B4D3CDE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CDFF3-58FF-49EA-8053-78E0681AF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21D87-9A88-4998-B067-9F473052CE9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A39CF-7630-4197-A85E-6B6CCE9AD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029C3-2950-4CAD-8E85-CE154B655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483E-235E-477A-8E22-FAA8BF9D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2F7AC9-017E-4913-A871-90875CBC5A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36" y="447995"/>
            <a:ext cx="10599127" cy="59620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AE7EE363-DBFD-4BEE-AABB-D9CDFD782A31}"/>
              </a:ext>
            </a:extLst>
          </p:cNvPr>
          <p:cNvSpPr/>
          <p:nvPr/>
        </p:nvSpPr>
        <p:spPr>
          <a:xfrm rot="5400000">
            <a:off x="6218928" y="1399016"/>
            <a:ext cx="1705970" cy="17878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8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FA8090-340B-4737-A2C6-3C78F19FA5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" y="453970"/>
            <a:ext cx="10577885" cy="59500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5530CB6C-B554-42B1-99DF-E3ADCB794DA1}"/>
              </a:ext>
            </a:extLst>
          </p:cNvPr>
          <p:cNvSpPr/>
          <p:nvPr/>
        </p:nvSpPr>
        <p:spPr>
          <a:xfrm>
            <a:off x="3707740" y="1835744"/>
            <a:ext cx="1705970" cy="17878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1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F5576-80E5-47CF-9696-B54C13F021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462915"/>
            <a:ext cx="10546080" cy="59321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74BC569D-EF7C-4AC1-9216-266351ECF16D}"/>
              </a:ext>
            </a:extLst>
          </p:cNvPr>
          <p:cNvSpPr/>
          <p:nvPr/>
        </p:nvSpPr>
        <p:spPr>
          <a:xfrm>
            <a:off x="5346304" y="4098186"/>
            <a:ext cx="1705970" cy="17878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0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47438-C67F-491C-BB87-353BE82A2D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72" y="590384"/>
            <a:ext cx="10092856" cy="567723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98929D88-B820-4315-BB1D-1B9A71252B3D}"/>
              </a:ext>
            </a:extLst>
          </p:cNvPr>
          <p:cNvSpPr/>
          <p:nvPr/>
        </p:nvSpPr>
        <p:spPr>
          <a:xfrm>
            <a:off x="4240835" y="2869888"/>
            <a:ext cx="1705970" cy="17878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7FAB27-283C-416F-97FE-ED7385F3FD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27" y="550815"/>
            <a:ext cx="10233546" cy="57563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A7724CBF-73C6-411B-9D17-09DB52B1E614}"/>
              </a:ext>
            </a:extLst>
          </p:cNvPr>
          <p:cNvSpPr/>
          <p:nvPr/>
        </p:nvSpPr>
        <p:spPr>
          <a:xfrm rot="10800000">
            <a:off x="7905259" y="3654634"/>
            <a:ext cx="1705970" cy="17878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81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Ken</cp:lastModifiedBy>
  <cp:revision>7</cp:revision>
  <dcterms:created xsi:type="dcterms:W3CDTF">2018-12-17T01:29:58Z</dcterms:created>
  <dcterms:modified xsi:type="dcterms:W3CDTF">2018-12-17T04:09:07Z</dcterms:modified>
</cp:coreProperties>
</file>