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351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21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08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9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5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39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3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23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14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3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9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30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58917-435D-4F43-B53C-842CE5E84BC7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BC5AC-56F8-4143-9DA5-83301B144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5BF3566-0397-4DCC-8EEC-8B6C5DE1AC01}"/>
              </a:ext>
            </a:extLst>
          </p:cNvPr>
          <p:cNvSpPr/>
          <p:nvPr/>
        </p:nvSpPr>
        <p:spPr>
          <a:xfrm>
            <a:off x="89646" y="1315952"/>
            <a:ext cx="4096871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Toastmasters Promise</a:t>
            </a:r>
            <a:endParaRPr lang="en-US" sz="600" dirty="0"/>
          </a:p>
          <a:p>
            <a:endParaRPr lang="en-US" sz="600" dirty="0">
              <a:latin typeface="Rockwell" panose="02060603020205020403" pitchFamily="18" charset="0"/>
            </a:endParaRPr>
          </a:p>
          <a:p>
            <a:r>
              <a:rPr lang="en-US" sz="1300" dirty="0">
                <a:latin typeface="Rockwell" panose="02060603020205020403" pitchFamily="18" charset="0"/>
              </a:rPr>
              <a:t>As a member of Toastmasters International and my club, I promise  </a:t>
            </a:r>
          </a:p>
          <a:p>
            <a:pPr marL="115888" indent="-115888"/>
            <a:endParaRPr lang="en-US" sz="1300" dirty="0">
              <a:latin typeface="Rockwell" panose="02060603020205020403" pitchFamily="18" charset="0"/>
            </a:endParaRP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attend club meetings regularly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prepare all of my projects to the best of my ability, basing them on the Toastmasters education program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prepare for and fulfill meeting assignments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provide fellow members with helpful, constructive evaluations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help the club maintain the positive, friendly environment necessary for all members to learn and grow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serve my club as an officer when called upon to do so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treat my fellow club members and our guests with respect and courtesy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bring guests to club meetings so they can see the benefits Toastmasters membership offers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adhere to the guidelines and rules for all Toastmasters education and recognition programs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act within Toastmasters’ core values of integrity, respect, service and excellence during the conduct of all Toastmasters activities</a:t>
            </a:r>
          </a:p>
        </p:txBody>
      </p:sp>
      <p:pic>
        <p:nvPicPr>
          <p:cNvPr id="5" name="image1.jpg">
            <a:extLst>
              <a:ext uri="{FF2B5EF4-FFF2-40B4-BE49-F238E27FC236}">
                <a16:creationId xmlns:a16="http://schemas.microsoft.com/office/drawing/2014/main" id="{18474CE5-C96B-47D5-AC65-ED31A57DECC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205747" y="50930"/>
            <a:ext cx="1828800" cy="1224915"/>
          </a:xfrm>
          <a:prstGeom prst="rect">
            <a:avLst/>
          </a:prstGeom>
          <a:ln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ABBBCAA-2306-4A27-B831-C31F096CE4D6}"/>
              </a:ext>
            </a:extLst>
          </p:cNvPr>
          <p:cNvSpPr/>
          <p:nvPr/>
        </p:nvSpPr>
        <p:spPr>
          <a:xfrm>
            <a:off x="5038188" y="1324921"/>
            <a:ext cx="4096871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Toastmasters Promise</a:t>
            </a:r>
            <a:endParaRPr lang="en-US" sz="600" dirty="0"/>
          </a:p>
          <a:p>
            <a:endParaRPr lang="en-US" sz="600" dirty="0">
              <a:latin typeface="Rockwell" panose="02060603020205020403" pitchFamily="18" charset="0"/>
            </a:endParaRPr>
          </a:p>
          <a:p>
            <a:r>
              <a:rPr lang="en-US" sz="1300" dirty="0">
                <a:latin typeface="Rockwell" panose="02060603020205020403" pitchFamily="18" charset="0"/>
              </a:rPr>
              <a:t>As a member of Toastmasters International and my club, I promise  </a:t>
            </a:r>
          </a:p>
          <a:p>
            <a:pPr marL="115888" indent="-115888"/>
            <a:endParaRPr lang="en-US" sz="1300" dirty="0">
              <a:latin typeface="Rockwell" panose="02060603020205020403" pitchFamily="18" charset="0"/>
            </a:endParaRP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attend club meetings regularly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prepare all of my projects to the best of my ability, basing them on the Toastmasters education program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prepare for and fulfill meeting assignments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provide fellow members with helpful, constructive evaluations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help the club maintain the positive, friendly environment necessary for all members to learn and grow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serve my club as an officer when called upon to do so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treat my fellow club members and our guests with respect and courtesy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bring guests to club meetings so they can see the benefits Toastmasters membership offers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adhere to the guidelines and rules for all Toastmasters education and recognition programs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300" dirty="0">
                <a:latin typeface="Rockwell" panose="02060603020205020403" pitchFamily="18" charset="0"/>
              </a:rPr>
              <a:t>To act within Toastmasters’ core values of integrity, respect, service and excellence during the conduct of all Toastmasters activities</a:t>
            </a:r>
          </a:p>
        </p:txBody>
      </p:sp>
      <p:pic>
        <p:nvPicPr>
          <p:cNvPr id="7" name="image1.jpg">
            <a:extLst>
              <a:ext uri="{FF2B5EF4-FFF2-40B4-BE49-F238E27FC236}">
                <a16:creationId xmlns:a16="http://schemas.microsoft.com/office/drawing/2014/main" id="{8380E014-1FA8-4BFF-A6D6-B5256139ADC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154289" y="59899"/>
            <a:ext cx="1828800" cy="1224915"/>
          </a:xfrm>
          <a:prstGeom prst="rect">
            <a:avLst/>
          </a:prstGeom>
          <a:ln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6EF73A-1F9F-435D-B80E-D9B5FE2E2349}"/>
              </a:ext>
            </a:extLst>
          </p:cNvPr>
          <p:cNvSpPr txBox="1"/>
          <p:nvPr/>
        </p:nvSpPr>
        <p:spPr>
          <a:xfrm>
            <a:off x="103105" y="50930"/>
            <a:ext cx="4083412" cy="675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C02BB-80FA-47F7-8979-F15BA29590DD}"/>
              </a:ext>
            </a:extLst>
          </p:cNvPr>
          <p:cNvSpPr txBox="1"/>
          <p:nvPr/>
        </p:nvSpPr>
        <p:spPr>
          <a:xfrm>
            <a:off x="5026983" y="50930"/>
            <a:ext cx="4083412" cy="675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43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300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Rockwell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Evelyn Woolridge</dc:creator>
  <cp:lastModifiedBy>Evelyn Woolridge</cp:lastModifiedBy>
  <cp:revision>2</cp:revision>
  <cp:lastPrinted>2020-01-25T01:51:00Z</cp:lastPrinted>
  <dcterms:created xsi:type="dcterms:W3CDTF">2020-01-25T01:35:59Z</dcterms:created>
  <dcterms:modified xsi:type="dcterms:W3CDTF">2020-01-25T01:52:19Z</dcterms:modified>
</cp:coreProperties>
</file>