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3" r:id="rId1"/>
    <p:sldMasterId id="2147483673" r:id="rId2"/>
  </p:sldMasterIdLst>
  <p:notesMasterIdLst>
    <p:notesMasterId r:id="rId13"/>
  </p:notesMasterIdLst>
  <p:handoutMasterIdLst>
    <p:handoutMasterId r:id="rId14"/>
  </p:handoutMasterIdLst>
  <p:sldIdLst>
    <p:sldId id="258" r:id="rId3"/>
    <p:sldId id="432" r:id="rId4"/>
    <p:sldId id="433" r:id="rId5"/>
    <p:sldId id="435" r:id="rId6"/>
    <p:sldId id="436" r:id="rId7"/>
    <p:sldId id="437" r:id="rId8"/>
    <p:sldId id="440" r:id="rId9"/>
    <p:sldId id="439" r:id="rId10"/>
    <p:sldId id="443" r:id="rId11"/>
    <p:sldId id="44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  <p15:guide id="3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052"/>
    <a:srgbClr val="F2DF74"/>
    <a:srgbClr val="A9B2B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328" autoAdjust="0"/>
    <p:restoredTop sz="86393" autoAdjust="0"/>
  </p:normalViewPr>
  <p:slideViewPr>
    <p:cSldViewPr showGuides="1">
      <p:cViewPr>
        <p:scale>
          <a:sx n="95" d="100"/>
          <a:sy n="95" d="100"/>
        </p:scale>
        <p:origin x="-102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352" y="-979"/>
      </p:cViewPr>
      <p:guideLst>
        <p:guide orient="horz" pos="2928"/>
        <p:guide pos="2160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3037523" cy="464662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301" y="5"/>
            <a:ext cx="3037523" cy="464662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AEDD92B5-7DEB-4C70-9F61-DEF067ED610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153"/>
            <a:ext cx="3037523" cy="464662"/>
          </a:xfrm>
          <a:prstGeom prst="rect">
            <a:avLst/>
          </a:prstGeom>
        </p:spPr>
        <p:txBody>
          <a:bodyPr vert="horz" lIns="90654" tIns="45327" rIns="90654" bIns="45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301" y="8830153"/>
            <a:ext cx="3037523" cy="464662"/>
          </a:xfrm>
          <a:prstGeom prst="rect">
            <a:avLst/>
          </a:prstGeom>
        </p:spPr>
        <p:txBody>
          <a:bodyPr vert="horz" lIns="90654" tIns="45327" rIns="90654" bIns="45327" rtlCol="0" anchor="b"/>
          <a:lstStyle>
            <a:lvl1pPr algn="r">
              <a:defRPr sz="1200"/>
            </a:lvl1pPr>
          </a:lstStyle>
          <a:p>
            <a:fld id="{54A5BE22-E496-4DBC-BDB7-A8E9C9FD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49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486" tIns="46243" rIns="92486" bIns="462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86" tIns="46243" rIns="92486" bIns="46243" rtlCol="0"/>
          <a:lstStyle>
            <a:lvl1pPr algn="r">
              <a:defRPr sz="1200"/>
            </a:lvl1pPr>
          </a:lstStyle>
          <a:p>
            <a:fld id="{4EF05834-D568-4EAC-9686-652BB6272CB6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6" tIns="46243" rIns="92486" bIns="462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486" tIns="46243" rIns="92486" bIns="462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486" tIns="46243" rIns="92486" bIns="462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86" tIns="46243" rIns="92486" bIns="46243" rtlCol="0" anchor="b"/>
          <a:lstStyle>
            <a:lvl1pPr algn="r">
              <a:defRPr sz="1200"/>
            </a:lvl1pPr>
          </a:lstStyle>
          <a:p>
            <a:fld id="{F264134B-FC64-440E-9EF3-DD4F07BEA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19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non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65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134B-FC64-440E-9EF3-DD4F07BEA3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19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4800600" y="2286000"/>
            <a:ext cx="4267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" y="4419600"/>
            <a:ext cx="5141912" cy="2057400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76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4800600" y="2286000"/>
            <a:ext cx="4267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" y="4419600"/>
            <a:ext cx="5141912" cy="2057400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76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289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4037"/>
            <a:ext cx="7772400" cy="4500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6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91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39624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905000"/>
            <a:ext cx="43434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835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68361"/>
            <a:ext cx="9144000" cy="96043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752600"/>
            <a:ext cx="4191000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62" y="2398712"/>
            <a:ext cx="4233338" cy="35448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752600"/>
            <a:ext cx="4194174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5757" y="2398712"/>
            <a:ext cx="4236509" cy="35448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86143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147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1143000"/>
          </a:xfrm>
        </p:spPr>
        <p:txBody>
          <a:bodyPr/>
          <a:lstStyle>
            <a:lvl1pPr algn="ctr"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13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469468"/>
            <a:ext cx="6437312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400"/>
            <a:ext cx="5675312" cy="396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36206"/>
            <a:ext cx="6437312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747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4037"/>
            <a:ext cx="7772400" cy="4500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9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91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39624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905000"/>
            <a:ext cx="43434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53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68361"/>
            <a:ext cx="9144000" cy="96043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752600"/>
            <a:ext cx="4191000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62" y="2398712"/>
            <a:ext cx="4233338" cy="35448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752600"/>
            <a:ext cx="4194174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5757" y="2398712"/>
            <a:ext cx="4236509" cy="35448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0080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28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1143000"/>
          </a:xfrm>
        </p:spPr>
        <p:txBody>
          <a:bodyPr/>
          <a:lstStyle>
            <a:lvl1pPr algn="ctr"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1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469468"/>
            <a:ext cx="6437312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400"/>
            <a:ext cx="5675312" cy="396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36206"/>
            <a:ext cx="6437312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267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219200"/>
            <a:ext cx="7848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5820" y="2179637"/>
            <a:ext cx="7924799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50" r:id="rId9"/>
    <p:sldLayoutId id="2147483660" r:id="rId10"/>
    <p:sldLayoutId id="214748366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63052"/>
          </a:solidFill>
          <a:latin typeface="+mj-lt"/>
          <a:ea typeface="ヒラギノ角ゴ Pro W3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ebdings" charset="0"/>
        <a:buChar char="4"/>
        <a:defRPr sz="2800">
          <a:solidFill>
            <a:schemeClr val="tx1"/>
          </a:solidFill>
          <a:latin typeface="+mn-lt"/>
          <a:ea typeface="ヒラギノ角ゴ Pro W3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63052"/>
        </a:buClr>
        <a:buFont typeface="Wingdings" charset="0"/>
        <a:buChar char="§"/>
        <a:defRPr sz="2500">
          <a:solidFill>
            <a:schemeClr val="tx1"/>
          </a:solidFill>
          <a:latin typeface="+mn-lt"/>
          <a:ea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Char char="•"/>
        <a:defRPr sz="2200">
          <a:solidFill>
            <a:schemeClr val="tx1"/>
          </a:solidFill>
          <a:latin typeface="+mn-lt"/>
          <a:ea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charset="0"/>
        <a:buChar char="ü"/>
        <a:defRPr sz="2000">
          <a:solidFill>
            <a:schemeClr val="tx1"/>
          </a:solidFill>
          <a:latin typeface="+mn-lt"/>
          <a:ea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charset="0"/>
        <a:buChar char="►"/>
        <a:defRPr sz="2000">
          <a:solidFill>
            <a:srgbClr val="063052"/>
          </a:solidFill>
          <a:latin typeface="+mn-lt"/>
          <a:ea typeface="ヒラギノ角ゴ Pro W3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219200"/>
            <a:ext cx="7848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5820" y="2179637"/>
            <a:ext cx="7924799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8662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063052"/>
          </a:solidFill>
          <a:latin typeface="+mj-lt"/>
          <a:ea typeface="ヒラギノ角ゴ Pro W3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  <a:ea typeface="ヒラギノ角ゴ Pro W3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305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ebdings" charset="0"/>
        <a:buChar char="4"/>
        <a:defRPr sz="2800">
          <a:solidFill>
            <a:schemeClr val="tx1"/>
          </a:solidFill>
          <a:latin typeface="+mn-lt"/>
          <a:ea typeface="ヒラギノ角ゴ Pro W3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63052"/>
        </a:buClr>
        <a:buFont typeface="Wingdings" charset="0"/>
        <a:buChar char="§"/>
        <a:defRPr sz="2500">
          <a:solidFill>
            <a:schemeClr val="tx1"/>
          </a:solidFill>
          <a:latin typeface="+mn-lt"/>
          <a:ea typeface="ヒラギノ角ゴ Pro W3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Char char="•"/>
        <a:defRPr sz="2200">
          <a:solidFill>
            <a:schemeClr val="tx1"/>
          </a:solidFill>
          <a:latin typeface="+mn-lt"/>
          <a:ea typeface="ヒラギノ角ゴ Pro W3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charset="0"/>
        <a:buChar char="ü"/>
        <a:defRPr sz="2000">
          <a:solidFill>
            <a:schemeClr val="tx1"/>
          </a:solidFill>
          <a:latin typeface="+mn-lt"/>
          <a:ea typeface="ヒラギノ角ゴ Pro W3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charset="0"/>
        <a:buChar char="►"/>
        <a:defRPr sz="2000">
          <a:solidFill>
            <a:srgbClr val="063052"/>
          </a:solidFill>
          <a:latin typeface="+mn-lt"/>
          <a:ea typeface="ヒラギノ角ゴ Pro W3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Arial Black" pitchFamily="34" charset="0"/>
        <a:buChar char="►"/>
        <a:defRPr sz="2000">
          <a:solidFill>
            <a:srgbClr val="06305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0600"/>
            <a:ext cx="4800600" cy="16764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3100" dirty="0"/>
              <a:t>Signing-in for the first time on the Toastmasters Website from a Computer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8200" y="2286000"/>
            <a:ext cx="4343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3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6000" kern="0" dirty="0" smtClean="0"/>
              <a:t>District 1</a:t>
            </a:r>
            <a:endParaRPr lang="en-US" sz="6000" kern="0" dirty="0"/>
          </a:p>
        </p:txBody>
      </p:sp>
    </p:spTree>
    <p:extLst>
      <p:ext uri="{BB962C8B-B14F-4D97-AF65-F5344CB8AC3E}">
        <p14:creationId xmlns:p14="http://schemas.microsoft.com/office/powerpoint/2010/main" val="3785561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43400" y="3124200"/>
            <a:ext cx="3429000" cy="2362200"/>
          </a:xfrm>
        </p:spPr>
        <p:txBody>
          <a:bodyPr/>
          <a:lstStyle/>
          <a:p>
            <a:pPr algn="ctr"/>
            <a:r>
              <a:rPr lang="en-US" dirty="0"/>
              <a:t>Enter a user name you can remember, confirm, and select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SUBMIT</a:t>
            </a:r>
            <a:r>
              <a:rPr lang="en-US" dirty="0"/>
              <a:t>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3"/>
          <a:stretch/>
        </p:blipFill>
        <p:spPr bwMode="auto">
          <a:xfrm>
            <a:off x="4343400" y="1379764"/>
            <a:ext cx="3657600" cy="1611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93645" y="5594866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Now you’re good to go!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81200"/>
            <a:ext cx="3581400" cy="2971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3124200" y="2990850"/>
            <a:ext cx="2057400" cy="74295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68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39268" y="3611973"/>
            <a:ext cx="3395132" cy="2412590"/>
          </a:xfrm>
        </p:spPr>
        <p:txBody>
          <a:bodyPr/>
          <a:lstStyle/>
          <a:p>
            <a:pPr algn="ctr"/>
            <a:r>
              <a:rPr lang="en-US" dirty="0"/>
              <a:t>Go To Toastmasters.org </a:t>
            </a:r>
          </a:p>
          <a:p>
            <a:pPr algn="ctr"/>
            <a:r>
              <a:rPr lang="en-US" dirty="0"/>
              <a:t>Select 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   Login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08" y="1288224"/>
            <a:ext cx="2554356" cy="1835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609600"/>
            <a:ext cx="4598929" cy="4114800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4038600" y="1143000"/>
            <a:ext cx="1295400" cy="99060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91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33900" y="1905000"/>
            <a:ext cx="4343400" cy="1981200"/>
          </a:xfrm>
        </p:spPr>
        <p:txBody>
          <a:bodyPr/>
          <a:lstStyle/>
          <a:p>
            <a:pPr algn="ctr"/>
            <a:r>
              <a:rPr lang="en-US" dirty="0"/>
              <a:t>Under </a:t>
            </a:r>
            <a:r>
              <a:rPr lang="en-US" b="1" dirty="0"/>
              <a:t>Username</a:t>
            </a:r>
            <a:r>
              <a:rPr lang="en-US" dirty="0"/>
              <a:t> enter your Email address or your Member ID (if you know it). 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5300" y="5388037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 select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“Forgot your password?”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805970"/>
            <a:ext cx="3162300" cy="847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92" y="4286250"/>
            <a:ext cx="2801854" cy="514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0"/>
          <a:stretch/>
        </p:blipFill>
        <p:spPr>
          <a:xfrm>
            <a:off x="90750" y="1453242"/>
            <a:ext cx="4557450" cy="367304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200400" y="1524000"/>
            <a:ext cx="1652192" cy="13716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1833" y="4114800"/>
            <a:ext cx="1911167" cy="23283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3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48200" y="3200400"/>
            <a:ext cx="3505200" cy="2824163"/>
          </a:xfrm>
        </p:spPr>
        <p:txBody>
          <a:bodyPr/>
          <a:lstStyle/>
          <a:p>
            <a:pPr algn="ctr"/>
            <a:r>
              <a:rPr lang="en-US" dirty="0"/>
              <a:t>Enter your Email address and choose “</a:t>
            </a:r>
            <a:r>
              <a:rPr lang="en-US" b="1">
                <a:solidFill>
                  <a:schemeClr val="accent2">
                    <a:lumMod val="75000"/>
                  </a:schemeClr>
                </a:solidFill>
              </a:rPr>
              <a:t>SUBMIT</a:t>
            </a:r>
            <a:r>
              <a:rPr lang="en-US"/>
              <a:t>”</a:t>
            </a:r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32392"/>
            <a:ext cx="2686050" cy="127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1447800"/>
            <a:ext cx="4444999" cy="3505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743200" y="2608742"/>
            <a:ext cx="2133600" cy="89645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10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6800" y="2971800"/>
            <a:ext cx="3657600" cy="3052763"/>
          </a:xfrm>
        </p:spPr>
        <p:txBody>
          <a:bodyPr/>
          <a:lstStyle/>
          <a:p>
            <a:pPr algn="ctr"/>
            <a:r>
              <a:rPr lang="en-US" dirty="0"/>
              <a:t>From your Email, click on the URL for Toastmasters and use the password they have provided (it can be changed later).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9021"/>
            <a:ext cx="2971800" cy="1343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900654"/>
            <a:ext cx="4445000" cy="443334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2133600" y="2514600"/>
            <a:ext cx="3048000" cy="61857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1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6800" y="3886200"/>
            <a:ext cx="3276600" cy="2138363"/>
          </a:xfrm>
        </p:spPr>
        <p:txBody>
          <a:bodyPr/>
          <a:lstStyle/>
          <a:p>
            <a:r>
              <a:rPr lang="en-US" dirty="0"/>
              <a:t>You know what to do here now.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1061304"/>
            <a:ext cx="3190875" cy="1952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8" t="646" r="1628" b="-646"/>
          <a:stretch/>
        </p:blipFill>
        <p:spPr>
          <a:xfrm>
            <a:off x="368300" y="542925"/>
            <a:ext cx="4356100" cy="39528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057400" y="2608742"/>
            <a:ext cx="2819400" cy="66785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1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62200" y="4648200"/>
            <a:ext cx="5791200" cy="1981200"/>
          </a:xfrm>
        </p:spPr>
        <p:txBody>
          <a:bodyPr/>
          <a:lstStyle/>
          <a:p>
            <a:pPr algn="ctr"/>
            <a:r>
              <a:rPr lang="en-US" dirty="0"/>
              <a:t>Click on My Toastmasters in the upper Right corner of the screen, then on Username &amp; Password in the screen that pops up.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531628"/>
            <a:ext cx="9144000" cy="350874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5943600" y="2286000"/>
            <a:ext cx="2057400" cy="24384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724400" y="2667000"/>
            <a:ext cx="1524000" cy="28956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1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6800" y="3581400"/>
            <a:ext cx="3276600" cy="2443163"/>
          </a:xfrm>
        </p:spPr>
        <p:txBody>
          <a:bodyPr/>
          <a:lstStyle/>
          <a:p>
            <a:pPr algn="ctr"/>
            <a:r>
              <a:rPr lang="en-US" dirty="0"/>
              <a:t>Enter the password you want to have, confirm it, and click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UPDATE</a:t>
            </a:r>
            <a:r>
              <a:rPr lang="en-US" dirty="0"/>
              <a:t>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60"/>
          <a:stretch/>
        </p:blipFill>
        <p:spPr bwMode="auto">
          <a:xfrm>
            <a:off x="4876800" y="2310493"/>
            <a:ext cx="2990850" cy="975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4495800" cy="441959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2667000" y="3286125"/>
            <a:ext cx="2514600" cy="137542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10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99722" y="4191000"/>
            <a:ext cx="3276600" cy="1833563"/>
          </a:xfrm>
        </p:spPr>
        <p:txBody>
          <a:bodyPr/>
          <a:lstStyle/>
          <a:p>
            <a:pPr algn="ctr"/>
            <a:r>
              <a:rPr lang="en-US" dirty="0"/>
              <a:t>If you want to change your username, select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click here</a:t>
            </a:r>
            <a:r>
              <a:rPr lang="en-US" dirty="0"/>
              <a:t>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685800" y="3810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305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  <a:ea typeface="ヒラギノ角ゴ Pro W3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63052"/>
                </a:solidFill>
                <a:latin typeface="Arial" charset="0"/>
              </a:defRPr>
            </a:lvl9pPr>
          </a:lstStyle>
          <a:p>
            <a:pPr algn="ctr"/>
            <a:endParaRPr lang="en-US" kern="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777" y="2487059"/>
            <a:ext cx="3894044" cy="1190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6" y="533401"/>
            <a:ext cx="4339166" cy="48006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67000" y="2608742"/>
            <a:ext cx="2209800" cy="32495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77717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3">
  <a:themeElements>
    <a:clrScheme name="Convention_2011_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94364"/>
      </a:accent1>
      <a:accent2>
        <a:srgbClr val="652936"/>
      </a:accent2>
      <a:accent3>
        <a:srgbClr val="FFFFFF"/>
      </a:accent3>
      <a:accent4>
        <a:srgbClr val="000000"/>
      </a:accent4>
      <a:accent5>
        <a:srgbClr val="ACB0B8"/>
      </a:accent5>
      <a:accent6>
        <a:srgbClr val="5B2430"/>
      </a:accent6>
      <a:hlink>
        <a:srgbClr val="777777"/>
      </a:hlink>
      <a:folHlink>
        <a:srgbClr val="B2B2B2"/>
      </a:folHlink>
    </a:clrScheme>
    <a:fontScheme name="Convention_2011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vention_2011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94364"/>
        </a:accent1>
        <a:accent2>
          <a:srgbClr val="652936"/>
        </a:accent2>
        <a:accent3>
          <a:srgbClr val="FFFFFF"/>
        </a:accent3>
        <a:accent4>
          <a:srgbClr val="000000"/>
        </a:accent4>
        <a:accent5>
          <a:srgbClr val="ACB0B8"/>
        </a:accent5>
        <a:accent6>
          <a:srgbClr val="5B2430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94364"/>
        </a:accent1>
        <a:accent2>
          <a:srgbClr val="652936"/>
        </a:accent2>
        <a:accent3>
          <a:srgbClr val="FFFFFF"/>
        </a:accent3>
        <a:accent4>
          <a:srgbClr val="000000"/>
        </a:accent4>
        <a:accent5>
          <a:srgbClr val="ACB0B8"/>
        </a:accent5>
        <a:accent6>
          <a:srgbClr val="5B2430"/>
        </a:accent6>
        <a:hlink>
          <a:srgbClr val="777777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2015 Corporate-4x3 template">
  <a:themeElements>
    <a:clrScheme name="Convention_2011_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94364"/>
      </a:accent1>
      <a:accent2>
        <a:srgbClr val="652936"/>
      </a:accent2>
      <a:accent3>
        <a:srgbClr val="FFFFFF"/>
      </a:accent3>
      <a:accent4>
        <a:srgbClr val="000000"/>
      </a:accent4>
      <a:accent5>
        <a:srgbClr val="ACB0B8"/>
      </a:accent5>
      <a:accent6>
        <a:srgbClr val="5B2430"/>
      </a:accent6>
      <a:hlink>
        <a:srgbClr val="777777"/>
      </a:hlink>
      <a:folHlink>
        <a:srgbClr val="B2B2B2"/>
      </a:folHlink>
    </a:clrScheme>
    <a:fontScheme name="Convention_2011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vention_2011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vention_2011_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94364"/>
        </a:accent1>
        <a:accent2>
          <a:srgbClr val="652936"/>
        </a:accent2>
        <a:accent3>
          <a:srgbClr val="FFFFFF"/>
        </a:accent3>
        <a:accent4>
          <a:srgbClr val="000000"/>
        </a:accent4>
        <a:accent5>
          <a:srgbClr val="ACB0B8"/>
        </a:accent5>
        <a:accent6>
          <a:srgbClr val="5B2430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vention_2011_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94364"/>
        </a:accent1>
        <a:accent2>
          <a:srgbClr val="652936"/>
        </a:accent2>
        <a:accent3>
          <a:srgbClr val="FFFFFF"/>
        </a:accent3>
        <a:accent4>
          <a:srgbClr val="000000"/>
        </a:accent4>
        <a:accent5>
          <a:srgbClr val="ACB0B8"/>
        </a:accent5>
        <a:accent6>
          <a:srgbClr val="5B2430"/>
        </a:accent6>
        <a:hlink>
          <a:srgbClr val="777777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 Corporate template</Template>
  <TotalTime>0</TotalTime>
  <Words>166</Words>
  <Application>Microsoft Office PowerPoint</Application>
  <PresentationFormat>On-screen Show (4:3)</PresentationFormat>
  <Paragraphs>25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Presentation3</vt:lpstr>
      <vt:lpstr>1_2015 Corporate-4x3 template</vt:lpstr>
      <vt:lpstr>Signing-in for the first time on the Toastmasters Website from a Computer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Pathways Update for Ambassadors</dc:title>
  <dc:creator/>
  <cp:lastModifiedBy/>
  <cp:revision>26</cp:revision>
  <dcterms:created xsi:type="dcterms:W3CDTF">2016-04-08T17:31:42Z</dcterms:created>
  <dcterms:modified xsi:type="dcterms:W3CDTF">2017-08-02T06:58:40Z</dcterms:modified>
</cp:coreProperties>
</file>