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2474" y="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84981-D843-43BF-AE96-A331871627B6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73076-85F9-4075-B08A-BC08A8B70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50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2BEBD-5BCA-4103-9591-68933A2A7B3A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BF4D3-54D4-459E-802D-F9EB1D9F0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512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F4D3-54D4-459E-802D-F9EB1D9F05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57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915A6-A067-4C54-B9C4-F12149D210CC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30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02CC-48FF-4BDB-BD12-78AFDA4EA2A2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3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9B06-E391-404D-9C4E-C8EBC6D6CDD6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4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DD3A-88FD-403C-A25B-D14BD257FFE4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5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DFC54-17EA-4492-8005-5D489E2AA8E6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1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7A44-D7DD-4E10-A653-5B4DCB30936A}" type="datetime1">
              <a:rPr lang="en-US" smtClean="0"/>
              <a:t>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1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7FD91-FDA1-45D1-8A8A-91238CEDE25B}" type="datetime1">
              <a:rPr lang="en-US" smtClean="0"/>
              <a:t>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9F00-C51F-4636-8683-2166EA118633}" type="datetime1">
              <a:rPr lang="en-US" smtClean="0"/>
              <a:t>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2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8266-0E81-4091-82E3-0D055F001E87}" type="datetime1">
              <a:rPr lang="en-US" smtClean="0"/>
              <a:t>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3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FF51-86D5-42D4-85DA-2E28F2924170}" type="datetime1">
              <a:rPr lang="en-US" smtClean="0"/>
              <a:t>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876-CFCD-4054-B068-EE8A3D7E98EF}" type="datetime1">
              <a:rPr lang="en-US" smtClean="0"/>
              <a:t>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Woolridge April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82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61BC3-2BB7-45DE-98E7-D3AB18773E4A}" type="datetime1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Woolridge April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0314E-1030-401E-95B6-18F4CF9DF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8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33400"/>
            <a:ext cx="4800600" cy="10668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What can be in a Toastmasters </a:t>
            </a:r>
          </a:p>
          <a:p>
            <a:r>
              <a:rPr lang="en-US" sz="2800" dirty="0">
                <a:solidFill>
                  <a:schemeClr val="tx1"/>
                </a:solidFill>
              </a:rPr>
              <a:t>New Member Folder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5221575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This Side of Folder</a:t>
            </a:r>
          </a:p>
          <a:p>
            <a:pPr marL="342900" indent="-342900">
              <a:buAutoNum type="arabicPeriod"/>
            </a:pPr>
            <a:r>
              <a:rPr lang="en-US" sz="1500" dirty="0"/>
              <a:t>Club Welcome Letter</a:t>
            </a:r>
          </a:p>
          <a:p>
            <a:pPr marL="342900" indent="-342900">
              <a:buAutoNum type="arabicPeriod"/>
            </a:pPr>
            <a:r>
              <a:rPr lang="en-US" sz="1500" dirty="0"/>
              <a:t>Charter or Member Application Form*</a:t>
            </a:r>
          </a:p>
          <a:p>
            <a:pPr marL="342900" indent="-342900">
              <a:buAutoNum type="arabicPeriod"/>
            </a:pPr>
            <a:r>
              <a:rPr lang="en-US" sz="1500" dirty="0"/>
              <a:t>Fees page.*</a:t>
            </a:r>
          </a:p>
          <a:p>
            <a:pPr marL="342900" indent="-342900">
              <a:buAutoNum type="arabicPeriod"/>
            </a:pPr>
            <a:r>
              <a:rPr lang="en-US" sz="1500" dirty="0"/>
              <a:t>Ice Breaker</a:t>
            </a:r>
          </a:p>
          <a:p>
            <a:pPr marL="342900" indent="-342900">
              <a:buAutoNum type="arabicPeriod"/>
            </a:pPr>
            <a:r>
              <a:rPr lang="en-US" sz="1500" dirty="0"/>
              <a:t>Business card (optional)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38576" y="5221575"/>
            <a:ext cx="27908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This Side of Folder</a:t>
            </a:r>
          </a:p>
          <a:p>
            <a:pPr marL="342900" indent="-342900">
              <a:buAutoNum type="arabicPeriod"/>
            </a:pPr>
            <a:r>
              <a:rPr lang="en-US" sz="1500" dirty="0"/>
              <a:t>Brochure (from TI)</a:t>
            </a:r>
          </a:p>
          <a:p>
            <a:pPr marL="342900" indent="-342900">
              <a:buAutoNum type="arabicPeriod"/>
            </a:pPr>
            <a:r>
              <a:rPr lang="en-US" sz="1500" dirty="0"/>
              <a:t>Benefits of Toastmasters (from TI)</a:t>
            </a:r>
          </a:p>
          <a:p>
            <a:pPr marL="342900" indent="-342900">
              <a:buAutoNum type="arabicPeriod"/>
            </a:pPr>
            <a:r>
              <a:rPr lang="en-US" sz="1500" dirty="0"/>
              <a:t>Values of Toastmasters (from TI – Optional)</a:t>
            </a:r>
          </a:p>
          <a:p>
            <a:pPr marL="342900" indent="-342900">
              <a:buAutoNum type="arabicPeriod"/>
            </a:pPr>
            <a:r>
              <a:rPr lang="en-US" sz="1500" dirty="0"/>
              <a:t>Club Officer Roles and Function</a:t>
            </a:r>
          </a:p>
          <a:p>
            <a:pPr marL="342900" indent="-342900">
              <a:buAutoNum type="arabicPeriod"/>
            </a:pPr>
            <a:r>
              <a:rPr lang="en-US" sz="1500" dirty="0"/>
              <a:t>Toastmaster Magazine*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6644" y="7249180"/>
            <a:ext cx="6176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Optional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10100" y="8580967"/>
            <a:ext cx="2171700" cy="486833"/>
          </a:xfrm>
        </p:spPr>
        <p:txBody>
          <a:bodyPr/>
          <a:lstStyle/>
          <a:p>
            <a:r>
              <a:rPr lang="en-US" dirty="0"/>
              <a:t>E. Woolridge 1.23.2020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22" y="7621098"/>
            <a:ext cx="1024956" cy="895727"/>
          </a:xfrm>
          <a:prstGeom prst="rect">
            <a:avLst/>
          </a:prstGeom>
        </p:spPr>
      </p:pic>
      <p:pic>
        <p:nvPicPr>
          <p:cNvPr id="2" name="Picture 2" descr="Image result for pocket folder">
            <a:extLst>
              <a:ext uri="{FF2B5EF4-FFF2-40B4-BE49-F238E27FC236}">
                <a16:creationId xmlns:a16="http://schemas.microsoft.com/office/drawing/2014/main" id="{773E125F-B470-4365-B525-C49EDC6A0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026" y="1478547"/>
            <a:ext cx="3743028" cy="374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304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72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Evelyn Woolridge</dc:creator>
  <cp:lastModifiedBy>Evelyn Woolridge</cp:lastModifiedBy>
  <cp:revision>14</cp:revision>
  <dcterms:created xsi:type="dcterms:W3CDTF">2016-04-25T22:13:20Z</dcterms:created>
  <dcterms:modified xsi:type="dcterms:W3CDTF">2020-01-23T22:23:09Z</dcterms:modified>
</cp:coreProperties>
</file>